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246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3800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7692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1640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1553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2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48991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439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061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73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6911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104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7718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1040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299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0657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2015/9/22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005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Introduction to work station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8630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Download Putty or </a:t>
            </a:r>
            <a:r>
              <a:rPr lang="en-US" altLang="zh-TW" dirty="0" err="1" smtClean="0"/>
              <a:t>Pietty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You can find them by google, and download to your computer.</a:t>
            </a:r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6108" y="2924944"/>
            <a:ext cx="4074694" cy="292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771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IP of machine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Linux : 01~03, 05~08, 10~22, 31, 33~35 .ee.nctu.edu.tw</a:t>
            </a:r>
          </a:p>
          <a:p>
            <a:r>
              <a:rPr lang="en-US" altLang="zh-TW" dirty="0" err="1" smtClean="0"/>
              <a:t>ee</a:t>
            </a:r>
            <a:r>
              <a:rPr lang="en-US" altLang="zh-TW" dirty="0" smtClean="0"/>
              <a:t> : 01, 03, 04~06, 12 .ee.nctu.edu.tw</a:t>
            </a:r>
          </a:p>
          <a:p>
            <a:r>
              <a:rPr lang="en-US" altLang="zh-TW" dirty="0" smtClean="0"/>
              <a:t>Example : linux03.ee.nctu.edu.tw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2774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Account and password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Accout</a:t>
            </a:r>
            <a:r>
              <a:rPr lang="en-US" altLang="zh-TW" dirty="0" smtClean="0"/>
              <a:t>: ds001 ~ ds120</a:t>
            </a:r>
          </a:p>
          <a:p>
            <a:r>
              <a:rPr lang="en-US" altLang="zh-TW" dirty="0" smtClean="0"/>
              <a:t>Password: </a:t>
            </a:r>
            <a:r>
              <a:rPr lang="en-US" altLang="zh-TW" dirty="0" err="1" smtClean="0"/>
              <a:t>iloveds</a:t>
            </a:r>
            <a:endParaRPr lang="en-US" altLang="zh-TW" dirty="0" smtClean="0"/>
          </a:p>
          <a:p>
            <a:r>
              <a:rPr lang="en-US" altLang="zh-TW" dirty="0" smtClean="0"/>
              <a:t>Please change your password the first time, type “</a:t>
            </a:r>
            <a:r>
              <a:rPr lang="en-US" altLang="zh-TW" dirty="0" err="1" smtClean="0"/>
              <a:t>passwd</a:t>
            </a:r>
            <a:r>
              <a:rPr lang="en-US" altLang="zh-TW" dirty="0" smtClean="0"/>
              <a:t>”.</a:t>
            </a:r>
          </a:p>
          <a:p>
            <a:r>
              <a:rPr lang="en-US" altLang="zh-TW" dirty="0" smtClean="0"/>
              <a:t>Useful </a:t>
            </a:r>
            <a:r>
              <a:rPr lang="en-US" altLang="zh-TW" dirty="0" err="1" smtClean="0"/>
              <a:t>linux</a:t>
            </a:r>
            <a:r>
              <a:rPr lang="en-US" altLang="zh-TW" dirty="0" smtClean="0"/>
              <a:t> </a:t>
            </a:r>
            <a:r>
              <a:rPr lang="en-US" altLang="zh-TW" dirty="0" smtClean="0"/>
              <a:t>commands can </a:t>
            </a:r>
            <a:r>
              <a:rPr lang="en-US" altLang="zh-TW" dirty="0" smtClean="0"/>
              <a:t>be found at</a:t>
            </a:r>
          </a:p>
          <a:p>
            <a:pPr lvl="1">
              <a:buFont typeface="Wingdings" panose="05000000000000000000" pitchFamily="2" charset="2"/>
              <a:buChar char="u"/>
            </a:pPr>
            <a:r>
              <a:rPr lang="zh-TW" altLang="en-US" dirty="0" smtClean="0"/>
              <a:t>鳥哥的私房菜 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/>
              <a:t>http://linux.vbird.org/linux_basic/redhat6.1/linux_06command.php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1322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違規行</a:t>
            </a:r>
            <a:r>
              <a:rPr lang="zh-TW" altLang="en-US" dirty="0"/>
              <a:t>為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</a:t>
            </a:r>
            <a:r>
              <a:rPr lang="en-US" altLang="zh-TW" dirty="0"/>
              <a:t>. </a:t>
            </a:r>
            <a:r>
              <a:rPr lang="zh-TW" altLang="en-US" dirty="0"/>
              <a:t>任意重開或關閉電腦及工作站，未告知系統管理者。</a:t>
            </a:r>
          </a:p>
          <a:p>
            <a:r>
              <a:rPr lang="en-US" altLang="zh-TW" dirty="0"/>
              <a:t>2. </a:t>
            </a:r>
            <a:r>
              <a:rPr lang="zh-TW" altLang="en-US" dirty="0"/>
              <a:t>鎖住電腦螢幕後離開實驗室，妨礙他人使用主機</a:t>
            </a:r>
            <a:r>
              <a:rPr lang="en-US" altLang="zh-TW" dirty="0"/>
              <a:t>Console</a:t>
            </a:r>
            <a:r>
              <a:rPr lang="zh-TW" altLang="en-US" dirty="0"/>
              <a:t>。</a:t>
            </a:r>
          </a:p>
          <a:p>
            <a:r>
              <a:rPr lang="en-US" altLang="zh-TW" dirty="0"/>
              <a:t>3. </a:t>
            </a:r>
            <a:r>
              <a:rPr lang="zh-TW" altLang="en-US" dirty="0"/>
              <a:t>過量使用實驗室主機資源，影響其他人正常使用。</a:t>
            </a:r>
          </a:p>
          <a:p>
            <a:r>
              <a:rPr lang="en-US" altLang="zh-TW" dirty="0"/>
              <a:t>4. </a:t>
            </a:r>
            <a:r>
              <a:rPr lang="zh-TW" altLang="en-US" dirty="0"/>
              <a:t>將修課帳號借給他人使用，或借用他人帳號。</a:t>
            </a:r>
          </a:p>
          <a:p>
            <a:r>
              <a:rPr lang="en-US" altLang="zh-TW" dirty="0"/>
              <a:t>5. </a:t>
            </a:r>
            <a:r>
              <a:rPr lang="zh-TW" altLang="en-US" dirty="0"/>
              <a:t>使用本實驗室電腦設備用於非課程教學用途。</a:t>
            </a:r>
          </a:p>
          <a:p>
            <a:r>
              <a:rPr lang="en-US" altLang="zh-TW" dirty="0"/>
              <a:t>6. </a:t>
            </a:r>
            <a:r>
              <a:rPr lang="zh-TW" altLang="en-US" dirty="0"/>
              <a:t>破壞系統或實驗室設備，或任何影響系統運作的行為。</a:t>
            </a:r>
          </a:p>
          <a:p>
            <a:r>
              <a:rPr lang="en-US" altLang="zh-TW" dirty="0"/>
              <a:t>7. </a:t>
            </a:r>
            <a:r>
              <a:rPr lang="zh-TW" altLang="en-US" dirty="0"/>
              <a:t>入侵系統或盜取、盜用他人帳號。</a:t>
            </a:r>
          </a:p>
          <a:p>
            <a:r>
              <a:rPr lang="en-US" altLang="zh-TW" dirty="0"/>
              <a:t>8. </a:t>
            </a:r>
            <a:r>
              <a:rPr lang="zh-TW" altLang="en-US" dirty="0"/>
              <a:t>其他違規事宜，經個案討論認定違規者。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7252377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</TotalTime>
  <Words>208</Words>
  <Application>Microsoft Office PowerPoint</Application>
  <PresentationFormat>如螢幕大小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Arial</vt:lpstr>
      <vt:lpstr>Trebuchet MS</vt:lpstr>
      <vt:lpstr>Wingdings</vt:lpstr>
      <vt:lpstr>Wingdings 3</vt:lpstr>
      <vt:lpstr>多面向</vt:lpstr>
      <vt:lpstr>Introduction to work station </vt:lpstr>
      <vt:lpstr>Download Putty or Pietty</vt:lpstr>
      <vt:lpstr>The IP of machine</vt:lpstr>
      <vt:lpstr>Account and password</vt:lpstr>
      <vt:lpstr>違規行為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work station </dc:title>
  <dc:creator>Genius548</dc:creator>
  <cp:lastModifiedBy>Genius548</cp:lastModifiedBy>
  <cp:revision>4</cp:revision>
  <dcterms:created xsi:type="dcterms:W3CDTF">2015-09-22T05:09:03Z</dcterms:created>
  <dcterms:modified xsi:type="dcterms:W3CDTF">2015-09-22T06:32:53Z</dcterms:modified>
</cp:coreProperties>
</file>