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58" r:id="rId5"/>
    <p:sldId id="264" r:id="rId6"/>
    <p:sldId id="259" r:id="rId7"/>
    <p:sldId id="261" r:id="rId8"/>
    <p:sldId id="260" r:id="rId9"/>
    <p:sldId id="262" r:id="rId10"/>
    <p:sldId id="263" r:id="rId11"/>
    <p:sldId id="266" r:id="rId12"/>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1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377699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62630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214170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1549628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715195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4159278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2907098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3993089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3705522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2254849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29AD0434-E9E2-4BCF-A207-2D0AFFA5C4D5}" type="datetimeFigureOut">
              <a:rPr lang="zh-TW" altLang="en-US" smtClean="0"/>
              <a:t>2015/10/30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3756825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AD0434-E9E2-4BCF-A207-2D0AFFA5C4D5}" type="datetimeFigureOut">
              <a:rPr lang="zh-TW" altLang="en-US" smtClean="0"/>
              <a:t>2015/10/30</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647F12-542F-47C8-A280-4343FDF00947}" type="slidenum">
              <a:rPr lang="zh-TW" altLang="en-US" smtClean="0"/>
              <a:t>‹#›</a:t>
            </a:fld>
            <a:endParaRPr lang="zh-TW" altLang="en-US"/>
          </a:p>
        </p:txBody>
      </p:sp>
    </p:spTree>
    <p:extLst>
      <p:ext uri="{BB962C8B-B14F-4D97-AF65-F5344CB8AC3E}">
        <p14:creationId xmlns:p14="http://schemas.microsoft.com/office/powerpoint/2010/main" val="3000470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smtClean="0"/>
              <a:t>Vector</a:t>
            </a:r>
            <a:endParaRPr lang="zh-TW" altLang="en-US" dirty="0"/>
          </a:p>
        </p:txBody>
      </p:sp>
      <p:sp>
        <p:nvSpPr>
          <p:cNvPr id="3" name="副標題 2"/>
          <p:cNvSpPr>
            <a:spLocks noGrp="1"/>
          </p:cNvSpPr>
          <p:nvPr>
            <p:ph type="subTitle" idx="1"/>
          </p:nvPr>
        </p:nvSpPr>
        <p:spPr/>
        <p:txBody>
          <a:bodyPr/>
          <a:lstStyle/>
          <a:p>
            <a:endParaRPr lang="zh-TW" altLang="en-US" dirty="0"/>
          </a:p>
        </p:txBody>
      </p:sp>
    </p:spTree>
    <p:extLst>
      <p:ext uri="{BB962C8B-B14F-4D97-AF65-F5344CB8AC3E}">
        <p14:creationId xmlns:p14="http://schemas.microsoft.com/office/powerpoint/2010/main" val="3649643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Clear()</a:t>
            </a:r>
            <a:endParaRPr lang="zh-TW" altLang="en-US" dirty="0"/>
          </a:p>
        </p:txBody>
      </p:sp>
      <p:sp>
        <p:nvSpPr>
          <p:cNvPr id="3" name="內容版面配置區 2"/>
          <p:cNvSpPr>
            <a:spLocks noGrp="1"/>
          </p:cNvSpPr>
          <p:nvPr>
            <p:ph idx="1"/>
          </p:nvPr>
        </p:nvSpPr>
        <p:spPr/>
        <p:txBody>
          <a:bodyPr/>
          <a:lstStyle/>
          <a:p>
            <a:r>
              <a:rPr lang="en-US" altLang="zh-TW" dirty="0" smtClean="0"/>
              <a:t>Removes all elements from the vector (which are destroyed), leaving the container with a size of 0.</a:t>
            </a:r>
          </a:p>
          <a:p>
            <a:pPr lvl="1"/>
            <a:endParaRPr lang="en-US" altLang="zh-TW" dirty="0"/>
          </a:p>
          <a:p>
            <a:pPr lvl="1"/>
            <a:r>
              <a:rPr lang="en-US" altLang="zh-TW" dirty="0" err="1"/>
              <a:t>v</a:t>
            </a:r>
            <a:r>
              <a:rPr lang="en-US" altLang="zh-TW" dirty="0" err="1" smtClean="0"/>
              <a:t>ec.clear</a:t>
            </a:r>
            <a:r>
              <a:rPr lang="en-US" altLang="zh-TW" dirty="0" smtClean="0"/>
              <a:t>()</a:t>
            </a:r>
            <a:endParaRPr lang="zh-TW" altLang="en-US" dirty="0"/>
          </a:p>
        </p:txBody>
      </p:sp>
    </p:spTree>
    <p:extLst>
      <p:ext uri="{BB962C8B-B14F-4D97-AF65-F5344CB8AC3E}">
        <p14:creationId xmlns:p14="http://schemas.microsoft.com/office/powerpoint/2010/main" val="2900145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201352"/>
            <a:ext cx="10515600" cy="1325563"/>
          </a:xfrm>
        </p:spPr>
        <p:txBody>
          <a:bodyPr/>
          <a:lstStyle/>
          <a:p>
            <a:r>
              <a:rPr lang="en-US" altLang="zh-TW" dirty="0" smtClean="0"/>
              <a:t>Vector of vector</a:t>
            </a:r>
            <a:endParaRPr lang="zh-TW" altLang="en-US" dirty="0"/>
          </a:p>
        </p:txBody>
      </p:sp>
      <p:sp>
        <p:nvSpPr>
          <p:cNvPr id="3" name="內容版面配置區 2"/>
          <p:cNvSpPr>
            <a:spLocks noGrp="1"/>
          </p:cNvSpPr>
          <p:nvPr>
            <p:ph idx="1"/>
          </p:nvPr>
        </p:nvSpPr>
        <p:spPr>
          <a:xfrm>
            <a:off x="838200" y="1334305"/>
            <a:ext cx="10515600" cy="5366746"/>
          </a:xfrm>
        </p:spPr>
        <p:txBody>
          <a:bodyPr>
            <a:normAutofit lnSpcReduction="10000"/>
          </a:bodyPr>
          <a:lstStyle/>
          <a:p>
            <a:r>
              <a:rPr lang="en-US" altLang="zh-TW" dirty="0"/>
              <a:t>v</a:t>
            </a:r>
            <a:r>
              <a:rPr lang="en-US" altLang="zh-TW" dirty="0" smtClean="0"/>
              <a:t>ector&lt; vector&lt;</a:t>
            </a:r>
            <a:r>
              <a:rPr lang="en-US" altLang="zh-TW" dirty="0" err="1" smtClean="0"/>
              <a:t>int</a:t>
            </a:r>
            <a:r>
              <a:rPr lang="en-US" altLang="zh-TW" dirty="0" smtClean="0"/>
              <a:t>&gt; &gt;</a:t>
            </a:r>
          </a:p>
          <a:p>
            <a:pPr lvl="1"/>
            <a:r>
              <a:rPr lang="en-US" altLang="zh-TW" dirty="0" smtClean="0"/>
              <a:t>vector&lt;</a:t>
            </a:r>
            <a:r>
              <a:rPr lang="en-US" altLang="zh-TW" dirty="0" err="1" smtClean="0"/>
              <a:t>int</a:t>
            </a:r>
            <a:r>
              <a:rPr lang="en-US" altLang="zh-TW" dirty="0" smtClean="0"/>
              <a:t>&gt; </a:t>
            </a:r>
            <a:r>
              <a:rPr lang="en-US" altLang="zh-TW" dirty="0" err="1" smtClean="0"/>
              <a:t>vec1</a:t>
            </a:r>
            <a:r>
              <a:rPr lang="en-US" altLang="zh-TW" dirty="0" smtClean="0"/>
              <a:t>(3, 2);      // 2, 2, 2</a:t>
            </a:r>
          </a:p>
          <a:p>
            <a:pPr lvl="1"/>
            <a:r>
              <a:rPr lang="en-US" altLang="zh-TW" dirty="0"/>
              <a:t>v</a:t>
            </a:r>
            <a:r>
              <a:rPr lang="en-US" altLang="zh-TW" dirty="0" smtClean="0"/>
              <a:t>ector&lt;</a:t>
            </a:r>
            <a:r>
              <a:rPr lang="en-US" altLang="zh-TW" dirty="0" err="1" smtClean="0"/>
              <a:t>int</a:t>
            </a:r>
            <a:r>
              <a:rPr lang="en-US" altLang="zh-TW" dirty="0" smtClean="0"/>
              <a:t>&gt; </a:t>
            </a:r>
            <a:r>
              <a:rPr lang="en-US" altLang="zh-TW" dirty="0" err="1" smtClean="0"/>
              <a:t>vec2</a:t>
            </a:r>
            <a:r>
              <a:rPr lang="en-US" altLang="zh-TW" dirty="0" smtClean="0"/>
              <a:t>(1, 4);      // 4</a:t>
            </a:r>
          </a:p>
          <a:p>
            <a:pPr lvl="1"/>
            <a:endParaRPr lang="en-US" altLang="zh-TW" dirty="0"/>
          </a:p>
          <a:p>
            <a:pPr lvl="1"/>
            <a:r>
              <a:rPr lang="en-US" altLang="zh-TW" dirty="0" smtClean="0"/>
              <a:t>vector&lt; vector&lt;</a:t>
            </a:r>
            <a:r>
              <a:rPr lang="en-US" altLang="zh-TW" dirty="0" err="1" smtClean="0"/>
              <a:t>int</a:t>
            </a:r>
            <a:r>
              <a:rPr lang="en-US" altLang="zh-TW" dirty="0" smtClean="0"/>
              <a:t>&gt; &gt; </a:t>
            </a:r>
            <a:r>
              <a:rPr lang="en-US" altLang="zh-TW" dirty="0" err="1" smtClean="0"/>
              <a:t>vecofvec</a:t>
            </a:r>
            <a:endParaRPr lang="en-US" altLang="zh-TW" dirty="0" smtClean="0"/>
          </a:p>
          <a:p>
            <a:pPr lvl="1"/>
            <a:r>
              <a:rPr lang="en-US" altLang="zh-TW" dirty="0" err="1" smtClean="0"/>
              <a:t>vecofvec.push_back</a:t>
            </a:r>
            <a:r>
              <a:rPr lang="en-US" altLang="zh-TW" dirty="0" smtClean="0"/>
              <a:t>(</a:t>
            </a:r>
            <a:r>
              <a:rPr lang="en-US" altLang="zh-TW" dirty="0" err="1" smtClean="0"/>
              <a:t>vec1</a:t>
            </a:r>
            <a:r>
              <a:rPr lang="en-US" altLang="zh-TW" dirty="0" smtClean="0"/>
              <a:t>);</a:t>
            </a:r>
          </a:p>
          <a:p>
            <a:pPr lvl="1"/>
            <a:r>
              <a:rPr lang="en-US" altLang="zh-TW" dirty="0" err="1" smtClean="0"/>
              <a:t>vecofvec.push_back</a:t>
            </a:r>
            <a:r>
              <a:rPr lang="en-US" altLang="zh-TW" dirty="0" smtClean="0"/>
              <a:t>(vec2</a:t>
            </a:r>
            <a:r>
              <a:rPr lang="en-US" altLang="zh-TW" dirty="0" smtClean="0"/>
              <a:t>);</a:t>
            </a:r>
          </a:p>
          <a:p>
            <a:pPr lvl="1"/>
            <a:endParaRPr lang="en-US" altLang="zh-TW" dirty="0"/>
          </a:p>
          <a:p>
            <a:pPr lvl="1"/>
            <a:r>
              <a:rPr lang="en-US" altLang="zh-TW" dirty="0" err="1"/>
              <a:t>v</a:t>
            </a:r>
            <a:r>
              <a:rPr lang="en-US" altLang="zh-TW" dirty="0" err="1" smtClean="0"/>
              <a:t>ecofvec</a:t>
            </a:r>
            <a:r>
              <a:rPr lang="en-US" altLang="zh-TW" dirty="0" smtClean="0"/>
              <a:t>[1].</a:t>
            </a:r>
            <a:r>
              <a:rPr lang="en-US" altLang="zh-TW" dirty="0" err="1" smtClean="0"/>
              <a:t>push_back</a:t>
            </a:r>
            <a:r>
              <a:rPr lang="en-US" altLang="zh-TW" dirty="0" smtClean="0"/>
              <a:t>(3);</a:t>
            </a:r>
            <a:endParaRPr lang="en-US" altLang="zh-TW" dirty="0" smtClean="0"/>
          </a:p>
          <a:p>
            <a:pPr lvl="1"/>
            <a:endParaRPr lang="en-US" altLang="zh-TW" dirty="0"/>
          </a:p>
          <a:p>
            <a:pPr lvl="1"/>
            <a:r>
              <a:rPr lang="en-US" altLang="zh-TW" dirty="0" err="1"/>
              <a:t>v</a:t>
            </a:r>
            <a:r>
              <a:rPr lang="en-US" altLang="zh-TW" dirty="0" err="1" smtClean="0"/>
              <a:t>ecofvec.size</a:t>
            </a:r>
            <a:r>
              <a:rPr lang="en-US" altLang="zh-TW" dirty="0" smtClean="0"/>
              <a:t>()==2</a:t>
            </a:r>
          </a:p>
          <a:p>
            <a:pPr lvl="1"/>
            <a:r>
              <a:rPr lang="en-US" altLang="zh-TW" dirty="0" err="1"/>
              <a:t>v</a:t>
            </a:r>
            <a:r>
              <a:rPr lang="en-US" altLang="zh-TW" dirty="0" err="1" smtClean="0"/>
              <a:t>ecofvec</a:t>
            </a:r>
            <a:r>
              <a:rPr lang="en-US" altLang="zh-TW" dirty="0" smtClean="0"/>
              <a:t>[0].size()==3</a:t>
            </a:r>
          </a:p>
          <a:p>
            <a:pPr lvl="1"/>
            <a:r>
              <a:rPr lang="en-US" altLang="zh-TW" dirty="0" err="1" smtClean="0"/>
              <a:t>vecofvec</a:t>
            </a:r>
            <a:r>
              <a:rPr lang="en-US" altLang="zh-TW" dirty="0" smtClean="0"/>
              <a:t>[1].size</a:t>
            </a:r>
            <a:r>
              <a:rPr lang="en-US" altLang="zh-TW" dirty="0" smtClean="0"/>
              <a:t>()==2</a:t>
            </a:r>
            <a:endParaRPr lang="en-US" altLang="zh-TW" dirty="0" smtClean="0"/>
          </a:p>
          <a:p>
            <a:pPr lvl="1"/>
            <a:r>
              <a:rPr lang="en-US" altLang="zh-TW" dirty="0" err="1" smtClean="0"/>
              <a:t>vecofvec</a:t>
            </a:r>
            <a:r>
              <a:rPr lang="en-US" altLang="zh-TW" dirty="0" smtClean="0"/>
              <a:t>[0][2]==2</a:t>
            </a:r>
          </a:p>
          <a:p>
            <a:pPr lvl="1"/>
            <a:endParaRPr lang="en-US" altLang="zh-TW" dirty="0" smtClean="0"/>
          </a:p>
          <a:p>
            <a:pPr lvl="1"/>
            <a:endParaRPr lang="en-US" altLang="zh-TW" dirty="0" smtClean="0"/>
          </a:p>
        </p:txBody>
      </p:sp>
    </p:spTree>
    <p:extLst>
      <p:ext uri="{BB962C8B-B14F-4D97-AF65-F5344CB8AC3E}">
        <p14:creationId xmlns:p14="http://schemas.microsoft.com/office/powerpoint/2010/main" val="767564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Vector</a:t>
            </a:r>
            <a:endParaRPr lang="zh-TW" altLang="en-US" dirty="0"/>
          </a:p>
        </p:txBody>
      </p:sp>
      <p:sp>
        <p:nvSpPr>
          <p:cNvPr id="3" name="內容版面配置區 2"/>
          <p:cNvSpPr>
            <a:spLocks noGrp="1"/>
          </p:cNvSpPr>
          <p:nvPr>
            <p:ph idx="1"/>
          </p:nvPr>
        </p:nvSpPr>
        <p:spPr/>
        <p:txBody>
          <a:bodyPr/>
          <a:lstStyle/>
          <a:p>
            <a:r>
              <a:rPr lang="en-US" altLang="zh-TW" dirty="0" smtClean="0"/>
              <a:t>Vectors are sequence containers representing arrays that can change in size.</a:t>
            </a:r>
          </a:p>
          <a:p>
            <a:r>
              <a:rPr lang="en-US" altLang="zh-TW" dirty="0" smtClean="0"/>
              <a:t>Just like arrays, vectors use continuous storage locations for their elements, which means that their elements can also be accessed using offsets on regular pointers to its elements, and just as efficiently as in arrays. But unlike arrays, their size can change dynamically, with their storage being handled automatically by the container.</a:t>
            </a:r>
          </a:p>
          <a:p>
            <a:endParaRPr lang="zh-TW" altLang="en-US" dirty="0"/>
          </a:p>
        </p:txBody>
      </p:sp>
    </p:spTree>
    <p:extLst>
      <p:ext uri="{BB962C8B-B14F-4D97-AF65-F5344CB8AC3E}">
        <p14:creationId xmlns:p14="http://schemas.microsoft.com/office/powerpoint/2010/main" val="35888936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Constructor</a:t>
            </a:r>
            <a:endParaRPr lang="zh-TW" altLang="en-US" dirty="0"/>
          </a:p>
        </p:txBody>
      </p:sp>
      <p:sp>
        <p:nvSpPr>
          <p:cNvPr id="3" name="內容版面配置區 2"/>
          <p:cNvSpPr>
            <a:spLocks noGrp="1"/>
          </p:cNvSpPr>
          <p:nvPr>
            <p:ph idx="1"/>
          </p:nvPr>
        </p:nvSpPr>
        <p:spPr/>
        <p:txBody>
          <a:bodyPr/>
          <a:lstStyle/>
          <a:p>
            <a:r>
              <a:rPr lang="en-US" altLang="zh-TW" dirty="0" smtClean="0"/>
              <a:t>#include &lt;vector&gt;</a:t>
            </a:r>
          </a:p>
          <a:p>
            <a:endParaRPr lang="en-US" altLang="zh-TW" dirty="0"/>
          </a:p>
          <a:p>
            <a:r>
              <a:rPr lang="en-US" altLang="zh-TW" dirty="0" smtClean="0"/>
              <a:t>vector&lt;</a:t>
            </a:r>
            <a:r>
              <a:rPr lang="en-US" altLang="zh-TW" dirty="0" err="1" smtClean="0"/>
              <a:t>int</a:t>
            </a:r>
            <a:r>
              <a:rPr lang="en-US" altLang="zh-TW" dirty="0" smtClean="0"/>
              <a:t>&gt; </a:t>
            </a:r>
            <a:r>
              <a:rPr lang="en-US" altLang="zh-TW" dirty="0" err="1" smtClean="0"/>
              <a:t>vec1</a:t>
            </a:r>
            <a:r>
              <a:rPr lang="en-US" altLang="zh-TW" dirty="0" smtClean="0"/>
              <a:t>;</a:t>
            </a:r>
          </a:p>
          <a:p>
            <a:pPr lvl="1"/>
            <a:r>
              <a:rPr lang="en-US" altLang="zh-TW" dirty="0" smtClean="0"/>
              <a:t>Empty vector</a:t>
            </a:r>
          </a:p>
          <a:p>
            <a:r>
              <a:rPr lang="en-US" altLang="zh-TW" dirty="0" smtClean="0"/>
              <a:t>vector&lt;</a:t>
            </a:r>
            <a:r>
              <a:rPr lang="en-US" altLang="zh-TW" dirty="0" err="1" smtClean="0"/>
              <a:t>int</a:t>
            </a:r>
            <a:r>
              <a:rPr lang="en-US" altLang="zh-TW" dirty="0" smtClean="0"/>
              <a:t>&gt; </a:t>
            </a:r>
            <a:r>
              <a:rPr lang="en-US" altLang="zh-TW" dirty="0" err="1" smtClean="0"/>
              <a:t>vec2</a:t>
            </a:r>
            <a:r>
              <a:rPr lang="en-US" altLang="zh-TW" dirty="0" smtClean="0"/>
              <a:t> (4,100);</a:t>
            </a:r>
          </a:p>
          <a:p>
            <a:pPr lvl="1"/>
            <a:r>
              <a:rPr lang="en-US" altLang="zh-TW" dirty="0" smtClean="0"/>
              <a:t>100 100 100 100</a:t>
            </a:r>
          </a:p>
          <a:p>
            <a:r>
              <a:rPr lang="en-US" altLang="zh-TW" dirty="0" smtClean="0"/>
              <a:t>vector&lt;</a:t>
            </a:r>
            <a:r>
              <a:rPr lang="en-US" altLang="zh-TW" dirty="0" err="1" smtClean="0"/>
              <a:t>int</a:t>
            </a:r>
            <a:r>
              <a:rPr lang="en-US" altLang="zh-TW" dirty="0" smtClean="0"/>
              <a:t>&gt; </a:t>
            </a:r>
            <a:r>
              <a:rPr lang="en-US" altLang="zh-TW" dirty="0" err="1" smtClean="0"/>
              <a:t>vec3</a:t>
            </a:r>
            <a:r>
              <a:rPr lang="en-US" altLang="zh-TW" dirty="0" smtClean="0"/>
              <a:t> (</a:t>
            </a:r>
            <a:r>
              <a:rPr lang="en-US" altLang="zh-TW" dirty="0" err="1" smtClean="0"/>
              <a:t>vec2</a:t>
            </a:r>
            <a:r>
              <a:rPr lang="en-US" altLang="zh-TW" dirty="0" smtClean="0"/>
              <a:t>);</a:t>
            </a:r>
          </a:p>
          <a:p>
            <a:pPr lvl="1"/>
            <a:r>
              <a:rPr lang="en-US" altLang="zh-TW" dirty="0" smtClean="0"/>
              <a:t>100 100 100 100</a:t>
            </a:r>
            <a:endParaRPr lang="zh-TW" altLang="en-US" dirty="0"/>
          </a:p>
        </p:txBody>
      </p:sp>
    </p:spTree>
    <p:extLst>
      <p:ext uri="{BB962C8B-B14F-4D97-AF65-F5344CB8AC3E}">
        <p14:creationId xmlns:p14="http://schemas.microsoft.com/office/powerpoint/2010/main" val="82540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Operator=</a:t>
            </a:r>
            <a:endParaRPr lang="zh-TW" altLang="en-US" dirty="0"/>
          </a:p>
        </p:txBody>
      </p:sp>
      <p:sp>
        <p:nvSpPr>
          <p:cNvPr id="3" name="內容版面配置區 2"/>
          <p:cNvSpPr>
            <a:spLocks noGrp="1"/>
          </p:cNvSpPr>
          <p:nvPr>
            <p:ph idx="1"/>
          </p:nvPr>
        </p:nvSpPr>
        <p:spPr/>
        <p:txBody>
          <a:bodyPr/>
          <a:lstStyle/>
          <a:p>
            <a:r>
              <a:rPr lang="en-US" altLang="zh-TW" dirty="0" smtClean="0"/>
              <a:t>Assigns new contents to the container, replacing its current contents, and modifying its size accordingly.</a:t>
            </a:r>
          </a:p>
          <a:p>
            <a:endParaRPr lang="en-US" altLang="zh-TW" dirty="0"/>
          </a:p>
          <a:p>
            <a:pPr lvl="1"/>
            <a:r>
              <a:rPr lang="en-US" altLang="zh-TW" dirty="0" err="1" smtClean="0"/>
              <a:t>vec1</a:t>
            </a:r>
            <a:r>
              <a:rPr lang="en-US" altLang="zh-TW" dirty="0"/>
              <a:t> </a:t>
            </a:r>
            <a:r>
              <a:rPr lang="en-US" altLang="zh-TW" dirty="0" smtClean="0"/>
              <a:t> 1, 2, 3</a:t>
            </a:r>
          </a:p>
          <a:p>
            <a:pPr lvl="1"/>
            <a:r>
              <a:rPr lang="en-US" altLang="zh-TW" dirty="0" err="1" smtClean="0"/>
              <a:t>vec2</a:t>
            </a:r>
            <a:r>
              <a:rPr lang="en-US" altLang="zh-TW" dirty="0" smtClean="0"/>
              <a:t>  0, 0, 0, 0</a:t>
            </a:r>
          </a:p>
          <a:p>
            <a:pPr lvl="1"/>
            <a:r>
              <a:rPr lang="en-US" altLang="zh-TW" dirty="0" err="1"/>
              <a:t>v</a:t>
            </a:r>
            <a:r>
              <a:rPr lang="en-US" altLang="zh-TW" dirty="0" err="1" smtClean="0"/>
              <a:t>ec2</a:t>
            </a:r>
            <a:r>
              <a:rPr lang="en-US" altLang="zh-TW" dirty="0" smtClean="0"/>
              <a:t>= </a:t>
            </a:r>
            <a:r>
              <a:rPr lang="en-US" altLang="zh-TW" dirty="0" err="1" smtClean="0"/>
              <a:t>vec1</a:t>
            </a:r>
            <a:endParaRPr lang="en-US" altLang="zh-TW" dirty="0" smtClean="0"/>
          </a:p>
          <a:p>
            <a:endParaRPr lang="en-US" altLang="zh-TW" dirty="0"/>
          </a:p>
          <a:p>
            <a:pPr lvl="1"/>
            <a:r>
              <a:rPr lang="en-US" altLang="zh-TW" dirty="0" err="1" smtClean="0"/>
              <a:t>vec2</a:t>
            </a:r>
            <a:r>
              <a:rPr lang="en-US" altLang="zh-TW" dirty="0" smtClean="0"/>
              <a:t>  1, 2,3 </a:t>
            </a:r>
            <a:endParaRPr lang="zh-TW" altLang="en-US" dirty="0"/>
          </a:p>
        </p:txBody>
      </p:sp>
    </p:spTree>
    <p:extLst>
      <p:ext uri="{BB962C8B-B14F-4D97-AF65-F5344CB8AC3E}">
        <p14:creationId xmlns:p14="http://schemas.microsoft.com/office/powerpoint/2010/main" val="3895705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Operator[]</a:t>
            </a:r>
            <a:endParaRPr lang="zh-TW" altLang="en-US" dirty="0"/>
          </a:p>
        </p:txBody>
      </p:sp>
      <p:sp>
        <p:nvSpPr>
          <p:cNvPr id="3" name="內容版面配置區 2"/>
          <p:cNvSpPr>
            <a:spLocks noGrp="1"/>
          </p:cNvSpPr>
          <p:nvPr>
            <p:ph idx="1"/>
          </p:nvPr>
        </p:nvSpPr>
        <p:spPr/>
        <p:txBody>
          <a:bodyPr/>
          <a:lstStyle/>
          <a:p>
            <a:r>
              <a:rPr lang="en-US" altLang="zh-TW" dirty="0" smtClean="0"/>
              <a:t>Returns a reference to the element at position n in the vector container.</a:t>
            </a:r>
          </a:p>
          <a:p>
            <a:pPr lvl="1"/>
            <a:r>
              <a:rPr lang="en-US" altLang="zh-TW" dirty="0" err="1" smtClean="0"/>
              <a:t>vec</a:t>
            </a:r>
            <a:r>
              <a:rPr lang="en-US" altLang="zh-TW" dirty="0" smtClean="0"/>
              <a:t>  2, 4, 6, 8</a:t>
            </a:r>
          </a:p>
          <a:p>
            <a:pPr lvl="1"/>
            <a:r>
              <a:rPr lang="en-US" altLang="zh-TW" dirty="0" err="1" smtClean="0"/>
              <a:t>vec</a:t>
            </a:r>
            <a:r>
              <a:rPr lang="en-US" altLang="zh-TW" dirty="0" smtClean="0"/>
              <a:t>[0]  2</a:t>
            </a:r>
          </a:p>
          <a:p>
            <a:pPr lvl="1"/>
            <a:r>
              <a:rPr lang="en-US" altLang="zh-TW" dirty="0" err="1"/>
              <a:t>v</a:t>
            </a:r>
            <a:r>
              <a:rPr lang="en-US" altLang="zh-TW" dirty="0" err="1" smtClean="0"/>
              <a:t>ec</a:t>
            </a:r>
            <a:r>
              <a:rPr lang="en-US" altLang="zh-TW" dirty="0" smtClean="0"/>
              <a:t>[1]  4</a:t>
            </a:r>
          </a:p>
          <a:p>
            <a:pPr lvl="1"/>
            <a:r>
              <a:rPr lang="en-US" altLang="zh-TW" dirty="0" err="1"/>
              <a:t>v</a:t>
            </a:r>
            <a:r>
              <a:rPr lang="en-US" altLang="zh-TW" dirty="0" err="1" smtClean="0"/>
              <a:t>ec</a:t>
            </a:r>
            <a:r>
              <a:rPr lang="en-US" altLang="zh-TW" dirty="0" smtClean="0"/>
              <a:t>[3]  8</a:t>
            </a:r>
            <a:endParaRPr lang="zh-TW" altLang="en-US" dirty="0"/>
          </a:p>
        </p:txBody>
      </p:sp>
    </p:spTree>
    <p:extLst>
      <p:ext uri="{BB962C8B-B14F-4D97-AF65-F5344CB8AC3E}">
        <p14:creationId xmlns:p14="http://schemas.microsoft.com/office/powerpoint/2010/main" val="3488308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Size() &amp; Resize()</a:t>
            </a:r>
            <a:endParaRPr lang="zh-TW" altLang="en-US" dirty="0"/>
          </a:p>
        </p:txBody>
      </p:sp>
      <p:sp>
        <p:nvSpPr>
          <p:cNvPr id="3" name="內容版面配置區 2"/>
          <p:cNvSpPr>
            <a:spLocks noGrp="1"/>
          </p:cNvSpPr>
          <p:nvPr>
            <p:ph idx="1"/>
          </p:nvPr>
        </p:nvSpPr>
        <p:spPr/>
        <p:txBody>
          <a:bodyPr/>
          <a:lstStyle/>
          <a:p>
            <a:r>
              <a:rPr lang="en-US" altLang="zh-TW" dirty="0"/>
              <a:t>s</a:t>
            </a:r>
            <a:r>
              <a:rPr lang="en-US" altLang="zh-TW" dirty="0" smtClean="0"/>
              <a:t>ize()</a:t>
            </a:r>
          </a:p>
          <a:p>
            <a:pPr lvl="1"/>
            <a:r>
              <a:rPr lang="en-US" altLang="zh-TW" dirty="0" smtClean="0"/>
              <a:t>The number of elements in the container.</a:t>
            </a:r>
          </a:p>
          <a:p>
            <a:pPr lvl="2"/>
            <a:r>
              <a:rPr lang="en-US" altLang="zh-TW" dirty="0" err="1" smtClean="0"/>
              <a:t>vec</a:t>
            </a:r>
            <a:r>
              <a:rPr lang="en-US" altLang="zh-TW" dirty="0" smtClean="0"/>
              <a:t>  1,1,2,2,3,3</a:t>
            </a:r>
          </a:p>
          <a:p>
            <a:pPr lvl="2"/>
            <a:r>
              <a:rPr lang="en-US" altLang="zh-TW" dirty="0" err="1" smtClean="0"/>
              <a:t>vec.size</a:t>
            </a:r>
            <a:r>
              <a:rPr lang="en-US" altLang="zh-TW" dirty="0" smtClean="0"/>
              <a:t>()=6</a:t>
            </a:r>
          </a:p>
          <a:p>
            <a:r>
              <a:rPr lang="en-US" altLang="zh-TW" dirty="0" smtClean="0"/>
              <a:t>resize()</a:t>
            </a:r>
          </a:p>
          <a:p>
            <a:pPr lvl="1"/>
            <a:r>
              <a:rPr lang="en-US" altLang="zh-TW" dirty="0" smtClean="0"/>
              <a:t>Resizes the container.</a:t>
            </a:r>
          </a:p>
          <a:p>
            <a:pPr lvl="2"/>
            <a:r>
              <a:rPr lang="en-US" altLang="zh-TW" dirty="0" err="1" smtClean="0"/>
              <a:t>vec</a:t>
            </a:r>
            <a:r>
              <a:rPr lang="en-US" altLang="zh-TW" dirty="0" smtClean="0"/>
              <a:t>  1, 2, 3</a:t>
            </a:r>
          </a:p>
          <a:p>
            <a:pPr lvl="2"/>
            <a:r>
              <a:rPr lang="en-US" altLang="zh-TW" dirty="0" err="1" smtClean="0"/>
              <a:t>vec.resize</a:t>
            </a:r>
            <a:r>
              <a:rPr lang="en-US" altLang="zh-TW" dirty="0" smtClean="0"/>
              <a:t>(2)        1, 2</a:t>
            </a:r>
          </a:p>
          <a:p>
            <a:pPr lvl="2"/>
            <a:r>
              <a:rPr lang="en-US" altLang="zh-TW" dirty="0" err="1" smtClean="0"/>
              <a:t>vec.resize</a:t>
            </a:r>
            <a:r>
              <a:rPr lang="en-US" altLang="zh-TW" dirty="0" smtClean="0"/>
              <a:t>(5)        1, 2, 0, </a:t>
            </a:r>
            <a:r>
              <a:rPr lang="en-US" altLang="zh-TW" dirty="0"/>
              <a:t>0</a:t>
            </a:r>
            <a:r>
              <a:rPr lang="en-US" altLang="zh-TW" dirty="0" smtClean="0"/>
              <a:t>, </a:t>
            </a:r>
            <a:r>
              <a:rPr lang="en-US" altLang="zh-TW" dirty="0"/>
              <a:t>0</a:t>
            </a:r>
            <a:endParaRPr lang="en-US" altLang="zh-TW" dirty="0" smtClean="0"/>
          </a:p>
          <a:p>
            <a:pPr lvl="2"/>
            <a:r>
              <a:rPr lang="en-US" altLang="zh-TW" dirty="0" err="1" smtClean="0"/>
              <a:t>vec.resize</a:t>
            </a:r>
            <a:r>
              <a:rPr lang="en-US" altLang="zh-TW" dirty="0" smtClean="0"/>
              <a:t>(7, 4)    1, 2, 0, 0, 0, 4, 4 </a:t>
            </a:r>
          </a:p>
        </p:txBody>
      </p:sp>
    </p:spTree>
    <p:extLst>
      <p:ext uri="{BB962C8B-B14F-4D97-AF65-F5344CB8AC3E}">
        <p14:creationId xmlns:p14="http://schemas.microsoft.com/office/powerpoint/2010/main" val="1397733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Empty()</a:t>
            </a:r>
            <a:endParaRPr lang="zh-TW" altLang="en-US" dirty="0"/>
          </a:p>
        </p:txBody>
      </p:sp>
      <p:sp>
        <p:nvSpPr>
          <p:cNvPr id="3" name="內容版面配置區 2"/>
          <p:cNvSpPr>
            <a:spLocks noGrp="1"/>
          </p:cNvSpPr>
          <p:nvPr>
            <p:ph idx="1"/>
          </p:nvPr>
        </p:nvSpPr>
        <p:spPr/>
        <p:txBody>
          <a:bodyPr>
            <a:normAutofit/>
          </a:bodyPr>
          <a:lstStyle/>
          <a:p>
            <a:pPr marL="228600" lvl="1">
              <a:spcBef>
                <a:spcPts val="1000"/>
              </a:spcBef>
            </a:pPr>
            <a:r>
              <a:rPr lang="en-US" altLang="zh-TW" sz="2800" dirty="0" smtClean="0"/>
              <a:t>Returns whether the vector is empty.</a:t>
            </a:r>
          </a:p>
          <a:p>
            <a:pPr marL="228600" lvl="1">
              <a:spcBef>
                <a:spcPts val="1000"/>
              </a:spcBef>
            </a:pPr>
            <a:r>
              <a:rPr lang="en-US" altLang="zh-TW" sz="2800" dirty="0" smtClean="0"/>
              <a:t>Return a </a:t>
            </a:r>
            <a:r>
              <a:rPr lang="en-US" altLang="zh-TW" sz="2800" b="1" dirty="0" smtClean="0"/>
              <a:t>bool</a:t>
            </a:r>
            <a:r>
              <a:rPr lang="en-US" altLang="zh-TW" sz="2800" dirty="0" smtClean="0"/>
              <a:t>. True if the container size is 0, false otherwise.</a:t>
            </a:r>
            <a:endParaRPr lang="en-US" altLang="zh-TW" dirty="0" smtClean="0"/>
          </a:p>
          <a:p>
            <a:pPr lvl="1"/>
            <a:endParaRPr lang="en-US" altLang="zh-TW" dirty="0" smtClean="0"/>
          </a:p>
          <a:p>
            <a:pPr lvl="1"/>
            <a:r>
              <a:rPr lang="en-US" altLang="zh-TW" dirty="0" smtClean="0"/>
              <a:t>vector&lt;</a:t>
            </a:r>
            <a:r>
              <a:rPr lang="en-US" altLang="zh-TW" dirty="0" err="1" smtClean="0"/>
              <a:t>int</a:t>
            </a:r>
            <a:r>
              <a:rPr lang="en-US" altLang="zh-TW" dirty="0" smtClean="0"/>
              <a:t>&gt; </a:t>
            </a:r>
            <a:r>
              <a:rPr lang="en-US" altLang="zh-TW" dirty="0" err="1" smtClean="0"/>
              <a:t>vec1</a:t>
            </a:r>
            <a:r>
              <a:rPr lang="en-US" altLang="zh-TW" dirty="0" smtClean="0"/>
              <a:t>;</a:t>
            </a:r>
          </a:p>
          <a:p>
            <a:pPr lvl="1"/>
            <a:r>
              <a:rPr lang="en-US" altLang="zh-TW" dirty="0" smtClean="0"/>
              <a:t>vector&lt;</a:t>
            </a:r>
            <a:r>
              <a:rPr lang="en-US" altLang="zh-TW" dirty="0" err="1" smtClean="0"/>
              <a:t>int</a:t>
            </a:r>
            <a:r>
              <a:rPr lang="en-US" altLang="zh-TW" dirty="0" smtClean="0"/>
              <a:t>&gt; </a:t>
            </a:r>
            <a:r>
              <a:rPr lang="en-US" altLang="zh-TW" dirty="0" err="1" smtClean="0"/>
              <a:t>vec2</a:t>
            </a:r>
            <a:r>
              <a:rPr lang="en-US" altLang="zh-TW" dirty="0" smtClean="0"/>
              <a:t> (2,5);</a:t>
            </a:r>
          </a:p>
          <a:p>
            <a:pPr lvl="1"/>
            <a:r>
              <a:rPr lang="en-US" altLang="zh-TW" dirty="0" smtClean="0"/>
              <a:t>a=</a:t>
            </a:r>
            <a:r>
              <a:rPr lang="en-US" altLang="zh-TW" dirty="0" err="1" smtClean="0"/>
              <a:t>vec1.empty</a:t>
            </a:r>
            <a:r>
              <a:rPr lang="en-US" altLang="zh-TW" dirty="0" smtClean="0"/>
              <a:t>();    // a==1</a:t>
            </a:r>
          </a:p>
          <a:p>
            <a:pPr lvl="1"/>
            <a:r>
              <a:rPr lang="en-US" altLang="zh-TW" dirty="0" smtClean="0"/>
              <a:t>b=</a:t>
            </a:r>
            <a:r>
              <a:rPr lang="en-US" altLang="zh-TW" dirty="0" err="1" smtClean="0"/>
              <a:t>vec2.empty</a:t>
            </a:r>
            <a:r>
              <a:rPr lang="en-US" altLang="zh-TW" dirty="0" smtClean="0"/>
              <a:t>();    // b==0</a:t>
            </a:r>
            <a:endParaRPr lang="zh-TW" altLang="en-US" dirty="0" smtClean="0"/>
          </a:p>
          <a:p>
            <a:pPr lvl="1"/>
            <a:endParaRPr lang="en-US" altLang="zh-TW" dirty="0" smtClean="0"/>
          </a:p>
          <a:p>
            <a:pPr lvl="1"/>
            <a:endParaRPr lang="en-US" altLang="zh-TW" dirty="0" smtClean="0"/>
          </a:p>
          <a:p>
            <a:pPr lvl="1"/>
            <a:endParaRPr lang="en-US" altLang="zh-TW" dirty="0" smtClean="0"/>
          </a:p>
          <a:p>
            <a:pPr lvl="2"/>
            <a:endParaRPr lang="en-US" altLang="zh-TW" dirty="0"/>
          </a:p>
        </p:txBody>
      </p:sp>
    </p:spTree>
    <p:extLst>
      <p:ext uri="{BB962C8B-B14F-4D97-AF65-F5344CB8AC3E}">
        <p14:creationId xmlns:p14="http://schemas.microsoft.com/office/powerpoint/2010/main" val="3584102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Push_back</a:t>
            </a:r>
            <a:r>
              <a:rPr lang="en-US" altLang="zh-TW" dirty="0" smtClean="0"/>
              <a:t>()</a:t>
            </a:r>
            <a:endParaRPr lang="zh-TW" altLang="en-US" dirty="0"/>
          </a:p>
        </p:txBody>
      </p:sp>
      <p:sp>
        <p:nvSpPr>
          <p:cNvPr id="3" name="內容版面配置區 2"/>
          <p:cNvSpPr>
            <a:spLocks noGrp="1"/>
          </p:cNvSpPr>
          <p:nvPr>
            <p:ph idx="1"/>
          </p:nvPr>
        </p:nvSpPr>
        <p:spPr/>
        <p:txBody>
          <a:bodyPr/>
          <a:lstStyle/>
          <a:p>
            <a:r>
              <a:rPr lang="en-US" altLang="zh-TW" dirty="0" smtClean="0"/>
              <a:t>Adds a new element at the end of the vector, after its current last element.</a:t>
            </a:r>
          </a:p>
          <a:p>
            <a:pPr lvl="1"/>
            <a:endParaRPr lang="en-US" altLang="zh-TW" dirty="0" smtClean="0"/>
          </a:p>
          <a:p>
            <a:pPr lvl="1"/>
            <a:r>
              <a:rPr lang="en-US" altLang="zh-TW" dirty="0" smtClean="0"/>
              <a:t>vector&lt;</a:t>
            </a:r>
            <a:r>
              <a:rPr lang="en-US" altLang="zh-TW" dirty="0" err="1" smtClean="0"/>
              <a:t>int</a:t>
            </a:r>
            <a:r>
              <a:rPr lang="en-US" altLang="zh-TW" dirty="0" smtClean="0"/>
              <a:t>&gt; </a:t>
            </a:r>
            <a:r>
              <a:rPr lang="en-US" altLang="zh-TW" dirty="0" err="1" smtClean="0"/>
              <a:t>vec</a:t>
            </a:r>
            <a:r>
              <a:rPr lang="en-US" altLang="zh-TW" dirty="0" smtClean="0"/>
              <a:t>;</a:t>
            </a:r>
          </a:p>
          <a:p>
            <a:pPr lvl="1"/>
            <a:r>
              <a:rPr lang="en-US" altLang="zh-TW" dirty="0" err="1" smtClean="0"/>
              <a:t>vec.push_back</a:t>
            </a:r>
            <a:r>
              <a:rPr lang="en-US" altLang="zh-TW" dirty="0" smtClean="0"/>
              <a:t>(2);    //  </a:t>
            </a:r>
            <a:r>
              <a:rPr lang="en-US" altLang="zh-TW" dirty="0" err="1" smtClean="0"/>
              <a:t>vec</a:t>
            </a:r>
            <a:r>
              <a:rPr lang="en-US" altLang="zh-TW" dirty="0" smtClean="0"/>
              <a:t>   2</a:t>
            </a:r>
          </a:p>
          <a:p>
            <a:pPr lvl="1"/>
            <a:r>
              <a:rPr lang="en-US" altLang="zh-TW" dirty="0"/>
              <a:t>f</a:t>
            </a:r>
            <a:r>
              <a:rPr lang="en-US" altLang="zh-TW" dirty="0" smtClean="0"/>
              <a:t>or(</a:t>
            </a:r>
            <a:r>
              <a:rPr lang="en-US" altLang="zh-TW" dirty="0" err="1" smtClean="0"/>
              <a:t>int</a:t>
            </a:r>
            <a:r>
              <a:rPr lang="en-US" altLang="zh-TW" dirty="0" smtClean="0"/>
              <a:t> </a:t>
            </a:r>
            <a:r>
              <a:rPr lang="en-US" altLang="zh-TW" dirty="0" err="1" smtClean="0"/>
              <a:t>i</a:t>
            </a:r>
            <a:r>
              <a:rPr lang="en-US" altLang="zh-TW" dirty="0" smtClean="0"/>
              <a:t>=</a:t>
            </a:r>
            <a:r>
              <a:rPr lang="en-US" altLang="zh-TW" dirty="0" err="1" smtClean="0"/>
              <a:t>0;i</a:t>
            </a:r>
            <a:r>
              <a:rPr lang="en-US" altLang="zh-TW" dirty="0" smtClean="0"/>
              <a:t>&lt;</a:t>
            </a:r>
            <a:r>
              <a:rPr lang="en-US" altLang="zh-TW" dirty="0" err="1" smtClean="0"/>
              <a:t>5;i</a:t>
            </a:r>
            <a:r>
              <a:rPr lang="en-US" altLang="zh-TW" dirty="0" smtClean="0"/>
              <a:t>++) </a:t>
            </a:r>
            <a:r>
              <a:rPr lang="en-US" altLang="zh-TW" dirty="0" err="1" smtClean="0"/>
              <a:t>vec.push_back</a:t>
            </a:r>
            <a:r>
              <a:rPr lang="en-US" altLang="zh-TW" dirty="0" smtClean="0"/>
              <a:t>(3);    // </a:t>
            </a:r>
            <a:r>
              <a:rPr lang="en-US" altLang="zh-TW" dirty="0" err="1" smtClean="0"/>
              <a:t>vec</a:t>
            </a:r>
            <a:r>
              <a:rPr lang="en-US" altLang="zh-TW" dirty="0" smtClean="0"/>
              <a:t>   2, 3, 3, 3, 3, 3</a:t>
            </a:r>
            <a:endParaRPr lang="zh-TW" altLang="en-US" dirty="0"/>
          </a:p>
        </p:txBody>
      </p:sp>
    </p:spTree>
    <p:extLst>
      <p:ext uri="{BB962C8B-B14F-4D97-AF65-F5344CB8AC3E}">
        <p14:creationId xmlns:p14="http://schemas.microsoft.com/office/powerpoint/2010/main" val="1583150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smtClean="0"/>
              <a:t>Pop_back</a:t>
            </a:r>
            <a:r>
              <a:rPr lang="en-US" altLang="zh-TW" dirty="0" smtClean="0"/>
              <a:t>()</a:t>
            </a:r>
            <a:endParaRPr lang="zh-TW" altLang="en-US" dirty="0"/>
          </a:p>
        </p:txBody>
      </p:sp>
      <p:sp>
        <p:nvSpPr>
          <p:cNvPr id="3" name="內容版面配置區 2"/>
          <p:cNvSpPr>
            <a:spLocks noGrp="1"/>
          </p:cNvSpPr>
          <p:nvPr>
            <p:ph idx="1"/>
          </p:nvPr>
        </p:nvSpPr>
        <p:spPr/>
        <p:txBody>
          <a:bodyPr/>
          <a:lstStyle/>
          <a:p>
            <a:r>
              <a:rPr lang="en-US" altLang="zh-TW" dirty="0" smtClean="0"/>
              <a:t>Removes the last element in the vector, effectively reducing the container size by one.</a:t>
            </a:r>
          </a:p>
          <a:p>
            <a:pPr lvl="1"/>
            <a:endParaRPr lang="en-US" altLang="zh-TW" dirty="0"/>
          </a:p>
          <a:p>
            <a:pPr lvl="1"/>
            <a:r>
              <a:rPr lang="en-US" altLang="zh-TW" dirty="0" err="1"/>
              <a:t>v</a:t>
            </a:r>
            <a:r>
              <a:rPr lang="en-US" altLang="zh-TW" dirty="0" err="1" smtClean="0"/>
              <a:t>ec</a:t>
            </a:r>
            <a:r>
              <a:rPr lang="en-US" altLang="zh-TW" dirty="0" smtClean="0"/>
              <a:t>   1, 2, 3, 4</a:t>
            </a:r>
          </a:p>
          <a:p>
            <a:pPr lvl="1"/>
            <a:r>
              <a:rPr lang="en-US" altLang="zh-TW" dirty="0" err="1"/>
              <a:t>v</a:t>
            </a:r>
            <a:r>
              <a:rPr lang="en-US" altLang="zh-TW" dirty="0" err="1" smtClean="0"/>
              <a:t>ec.pop_back</a:t>
            </a:r>
            <a:r>
              <a:rPr lang="en-US" altLang="zh-TW" dirty="0" smtClean="0"/>
              <a:t>();</a:t>
            </a:r>
          </a:p>
          <a:p>
            <a:pPr lvl="1"/>
            <a:endParaRPr lang="en-US" altLang="zh-TW" dirty="0"/>
          </a:p>
          <a:p>
            <a:pPr lvl="1"/>
            <a:r>
              <a:rPr lang="en-US" altLang="zh-TW" dirty="0" err="1"/>
              <a:t>v</a:t>
            </a:r>
            <a:r>
              <a:rPr lang="en-US" altLang="zh-TW" dirty="0" err="1" smtClean="0"/>
              <a:t>ec</a:t>
            </a:r>
            <a:r>
              <a:rPr lang="en-US" altLang="zh-TW" dirty="0" smtClean="0"/>
              <a:t>  1, 2, 3</a:t>
            </a:r>
          </a:p>
          <a:p>
            <a:pPr lvl="1"/>
            <a:endParaRPr lang="zh-TW" altLang="en-US" dirty="0"/>
          </a:p>
        </p:txBody>
      </p:sp>
    </p:spTree>
    <p:extLst>
      <p:ext uri="{BB962C8B-B14F-4D97-AF65-F5344CB8AC3E}">
        <p14:creationId xmlns:p14="http://schemas.microsoft.com/office/powerpoint/2010/main" val="974526824"/>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454</Words>
  <Application>Microsoft Office PowerPoint</Application>
  <PresentationFormat>寬螢幕</PresentationFormat>
  <Paragraphs>80</Paragraphs>
  <Slides>11</Slides>
  <Notes>0</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11</vt:i4>
      </vt:variant>
    </vt:vector>
  </HeadingPairs>
  <TitlesOfParts>
    <vt:vector size="16" baseType="lpstr">
      <vt:lpstr>新細明體</vt:lpstr>
      <vt:lpstr>Arial</vt:lpstr>
      <vt:lpstr>Calibri</vt:lpstr>
      <vt:lpstr>Calibri Light</vt:lpstr>
      <vt:lpstr>Office 佈景主題</vt:lpstr>
      <vt:lpstr>Vector</vt:lpstr>
      <vt:lpstr>Vector</vt:lpstr>
      <vt:lpstr>Constructor</vt:lpstr>
      <vt:lpstr>Operator=</vt:lpstr>
      <vt:lpstr>Operator[]</vt:lpstr>
      <vt:lpstr>Size() &amp; Resize()</vt:lpstr>
      <vt:lpstr>Empty()</vt:lpstr>
      <vt:lpstr>Push_back()</vt:lpstr>
      <vt:lpstr>Pop_back()</vt:lpstr>
      <vt:lpstr>Clear()</vt:lpstr>
      <vt:lpstr>Vector of vector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Vector</dc:title>
  <dc:creator>陳力德</dc:creator>
  <cp:lastModifiedBy>Wash dog</cp:lastModifiedBy>
  <cp:revision>11</cp:revision>
  <dcterms:created xsi:type="dcterms:W3CDTF">2015-10-29T16:20:46Z</dcterms:created>
  <dcterms:modified xsi:type="dcterms:W3CDTF">2015-10-30T04:34:12Z</dcterms:modified>
</cp:coreProperties>
</file>