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773" autoAdjust="0"/>
  </p:normalViewPr>
  <p:slideViewPr>
    <p:cSldViewPr>
      <p:cViewPr varScale="1">
        <p:scale>
          <a:sx n="75" d="100"/>
          <a:sy n="75" d="100"/>
        </p:scale>
        <p:origin x="26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477C-DC48-4CBA-8AC5-9A572E21AE58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A7280-0E28-4F4A-8EAC-C84959F5FE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040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1. </a:t>
            </a:r>
            <a:r>
              <a:rPr lang="zh-TW" altLang="en-US" dirty="0"/>
              <a:t>任意重開或關閉電腦及工作站，未告知系統管理者。</a:t>
            </a:r>
          </a:p>
          <a:p>
            <a:r>
              <a:rPr lang="en-US" altLang="zh-TW" dirty="0"/>
              <a:t>2. </a:t>
            </a:r>
            <a:r>
              <a:rPr lang="zh-TW" altLang="en-US" dirty="0"/>
              <a:t>鎖住電腦螢幕後離開實驗室，妨礙他人使用主機</a:t>
            </a:r>
            <a:r>
              <a:rPr lang="en-US" altLang="zh-TW" dirty="0"/>
              <a:t>Console</a:t>
            </a:r>
            <a:r>
              <a:rPr lang="zh-TW" altLang="en-US" dirty="0"/>
              <a:t>。</a:t>
            </a:r>
          </a:p>
          <a:p>
            <a:r>
              <a:rPr lang="en-US" altLang="zh-TW" dirty="0"/>
              <a:t>3. </a:t>
            </a:r>
            <a:r>
              <a:rPr lang="zh-TW" altLang="en-US" dirty="0"/>
              <a:t>過量使用實驗室主機資源，影響其他人正常使用。</a:t>
            </a:r>
          </a:p>
          <a:p>
            <a:r>
              <a:rPr lang="en-US" altLang="zh-TW" dirty="0"/>
              <a:t>4. </a:t>
            </a:r>
            <a:r>
              <a:rPr lang="zh-TW" altLang="en-US" dirty="0"/>
              <a:t>將修課帳號借給他人使用，或借用他人帳號。</a:t>
            </a:r>
          </a:p>
          <a:p>
            <a:r>
              <a:rPr lang="en-US" altLang="zh-TW" dirty="0"/>
              <a:t>5. </a:t>
            </a:r>
            <a:r>
              <a:rPr lang="zh-TW" altLang="en-US" dirty="0"/>
              <a:t>使用本實驗室電腦設備用於非課程教學用途。</a:t>
            </a:r>
          </a:p>
          <a:p>
            <a:r>
              <a:rPr lang="en-US" altLang="zh-TW" dirty="0"/>
              <a:t>6. </a:t>
            </a:r>
            <a:r>
              <a:rPr lang="zh-TW" altLang="en-US" dirty="0"/>
              <a:t>破壞系統或實驗室設備，或任何影響系統運作的行為。</a:t>
            </a:r>
          </a:p>
          <a:p>
            <a:r>
              <a:rPr lang="en-US" altLang="zh-TW" dirty="0"/>
              <a:t>7. </a:t>
            </a:r>
            <a:r>
              <a:rPr lang="zh-TW" altLang="en-US" dirty="0"/>
              <a:t>入侵系統或盜取、盜用他人帳號。</a:t>
            </a:r>
          </a:p>
          <a:p>
            <a:r>
              <a:rPr lang="en-US" altLang="zh-TW" dirty="0"/>
              <a:t>8. </a:t>
            </a:r>
            <a:r>
              <a:rPr lang="zh-TW" altLang="en-US" dirty="0"/>
              <a:t>其他違規事宜，經個案討論認定違規者。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A7280-0E28-4F4A-8EAC-C84959F5FEC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57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24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80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7692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164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155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89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39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6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73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9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04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71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0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99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5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2019/9/24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00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How to Access Linux Machines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86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/>
          <a:lstStyle/>
          <a:p>
            <a:r>
              <a:rPr lang="en-US" altLang="zh-TW" dirty="0"/>
              <a:t>Download </a:t>
            </a:r>
            <a:r>
              <a:rPr lang="en-US" altLang="zh-TW" dirty="0" err="1"/>
              <a:t>mobaXterm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599" y="1268760"/>
            <a:ext cx="6347714" cy="3880773"/>
          </a:xfrm>
        </p:spPr>
        <p:txBody>
          <a:bodyPr/>
          <a:lstStyle/>
          <a:p>
            <a:r>
              <a:rPr lang="en-US" altLang="zh-TW" dirty="0"/>
              <a:t>You can find them by google, and download to your computer.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/>
          <a:srcRect b="1993"/>
          <a:stretch/>
        </p:blipFill>
        <p:spPr>
          <a:xfrm>
            <a:off x="827584" y="2060848"/>
            <a:ext cx="5848482" cy="417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7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The IP of machine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Linux : 01~03, 05~08, 10~22, 31, 33~35 .ee.nctu.edu.tw</a:t>
            </a:r>
          </a:p>
          <a:p>
            <a:r>
              <a:rPr lang="en-US" altLang="zh-TW" dirty="0" err="1"/>
              <a:t>ee</a:t>
            </a:r>
            <a:r>
              <a:rPr lang="en-US" altLang="zh-TW" dirty="0"/>
              <a:t> : 01, 03, 04~06, 12 .ee.nctu.edu.tw</a:t>
            </a:r>
          </a:p>
          <a:p>
            <a:r>
              <a:rPr lang="en-US" altLang="zh-TW" dirty="0"/>
              <a:t>Example : </a:t>
            </a:r>
          </a:p>
          <a:p>
            <a:pPr lvl="1"/>
            <a:r>
              <a:rPr lang="en-US" altLang="zh-TW" dirty="0"/>
              <a:t>linux03.ee.nctu.edu.tw</a:t>
            </a:r>
          </a:p>
          <a:p>
            <a:pPr lvl="1"/>
            <a:r>
              <a:rPr lang="en-US" altLang="zh-TW" dirty="0"/>
              <a:t>ee01.ee.nctu.edu.tw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77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Account and password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Accout</a:t>
            </a:r>
            <a:r>
              <a:rPr lang="en-US" altLang="zh-TW" dirty="0"/>
              <a:t>: ds19_001 ~ ds19_110</a:t>
            </a:r>
          </a:p>
          <a:p>
            <a:r>
              <a:rPr lang="en-US" altLang="zh-TW" dirty="0"/>
              <a:t>Password: ds19_</a:t>
            </a:r>
          </a:p>
          <a:p>
            <a:r>
              <a:rPr lang="en-US" altLang="zh-TW" dirty="0"/>
              <a:t>Please change your password when you first log in, typing “</a:t>
            </a:r>
            <a:r>
              <a:rPr lang="en-US" altLang="zh-TW" dirty="0" err="1"/>
              <a:t>passwd</a:t>
            </a:r>
            <a:r>
              <a:rPr lang="en-US" altLang="zh-TW" dirty="0"/>
              <a:t>”.</a:t>
            </a:r>
          </a:p>
          <a:p>
            <a:r>
              <a:rPr lang="en-US" altLang="zh-TW" dirty="0"/>
              <a:t>Useful </a:t>
            </a:r>
            <a:r>
              <a:rPr lang="en-US" altLang="zh-TW" dirty="0" err="1"/>
              <a:t>linux</a:t>
            </a:r>
            <a:r>
              <a:rPr lang="en-US" altLang="zh-TW" dirty="0"/>
              <a:t> commands can be found at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/>
              <a:t>鳥哥的私房菜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http://linux.vbird.org/linux_basic/redhat6.1/linux_06command.php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1322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770713" cy="1320800"/>
          </a:xfrm>
        </p:spPr>
        <p:txBody>
          <a:bodyPr/>
          <a:lstStyle/>
          <a:p>
            <a:r>
              <a:rPr lang="en-US" altLang="zh-TW" dirty="0"/>
              <a:t>Violations for Using Computers in our Computer Center </a:t>
            </a:r>
            <a:r>
              <a:rPr lang="en-US" altLang="zh-TW"/>
              <a:t>(ED415)</a:t>
            </a:r>
            <a:endParaRPr lang="zh-TW" altLang="en-US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827584" y="1772816"/>
            <a:ext cx="6552728" cy="3880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/>
              <a:t>1. Turn on/Shut down the work station without informing the administrator. </a:t>
            </a:r>
            <a:endParaRPr lang="zh-TW" altLang="en-US" sz="2000" dirty="0"/>
          </a:p>
          <a:p>
            <a:r>
              <a:rPr lang="en-US" altLang="zh-TW" sz="2000" dirty="0"/>
              <a:t>2. Prevent others from using the terminal.</a:t>
            </a:r>
            <a:endParaRPr lang="zh-TW" altLang="en-US" sz="2000" dirty="0"/>
          </a:p>
          <a:p>
            <a:r>
              <a:rPr lang="en-US" altLang="zh-TW" sz="2000" dirty="0"/>
              <a:t>3. Excessively use memory resources.</a:t>
            </a:r>
          </a:p>
          <a:p>
            <a:r>
              <a:rPr lang="en-US" altLang="zh-TW" sz="2000" dirty="0"/>
              <a:t>4. Let other people use your account, and vice versa.</a:t>
            </a:r>
            <a:endParaRPr lang="zh-TW" altLang="en-US" sz="2000" dirty="0"/>
          </a:p>
          <a:p>
            <a:r>
              <a:rPr lang="en-US" altLang="zh-TW" sz="2000" dirty="0"/>
              <a:t>5. Use lab resources for non-curriculum use. </a:t>
            </a:r>
            <a:endParaRPr lang="zh-TW" altLang="en-US" sz="2000" dirty="0"/>
          </a:p>
          <a:p>
            <a:r>
              <a:rPr lang="en-US" altLang="zh-TW" sz="2000" dirty="0"/>
              <a:t>6. Destroy the system or lab equipment.</a:t>
            </a:r>
          </a:p>
          <a:p>
            <a:r>
              <a:rPr lang="en-US" altLang="zh-TW" sz="2000" dirty="0"/>
              <a:t>7. Invade the system or take over other people's accounts. </a:t>
            </a:r>
          </a:p>
          <a:p>
            <a:r>
              <a:rPr lang="en-US" altLang="zh-TW" sz="2000" dirty="0"/>
              <a:t>8. Other violations, discussed by case.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3725237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348</Words>
  <Application>Microsoft Office PowerPoint</Application>
  <PresentationFormat>如螢幕大小 (4:3)</PresentationFormat>
  <Paragraphs>33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Arial</vt:lpstr>
      <vt:lpstr>Calibri</vt:lpstr>
      <vt:lpstr>Trebuchet MS</vt:lpstr>
      <vt:lpstr>Wingdings</vt:lpstr>
      <vt:lpstr>Wingdings 3</vt:lpstr>
      <vt:lpstr>多面向</vt:lpstr>
      <vt:lpstr>How to Access Linux Machines</vt:lpstr>
      <vt:lpstr>Download mobaXterm</vt:lpstr>
      <vt:lpstr>The IP of machine</vt:lpstr>
      <vt:lpstr>Account and password</vt:lpstr>
      <vt:lpstr>Violations for Using Computers in our Computer Center (ED415)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work station </dc:title>
  <dc:creator>Genius548</dc:creator>
  <cp:lastModifiedBy>Cigamz</cp:lastModifiedBy>
  <cp:revision>16</cp:revision>
  <dcterms:created xsi:type="dcterms:W3CDTF">2015-09-22T05:09:03Z</dcterms:created>
  <dcterms:modified xsi:type="dcterms:W3CDTF">2019-09-24T04:51:00Z</dcterms:modified>
</cp:coreProperties>
</file>